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6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8" r:id="rId17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741"/>
    <a:srgbClr val="3A541F"/>
    <a:srgbClr val="F2661A"/>
    <a:srgbClr val="EB8614"/>
    <a:srgbClr val="E4BE25"/>
    <a:srgbClr val="EE7F00"/>
    <a:srgbClr val="DF4127"/>
    <a:srgbClr val="FFCA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56" autoAdjust="0"/>
    <p:restoredTop sz="94660"/>
  </p:normalViewPr>
  <p:slideViewPr>
    <p:cSldViewPr snapToGrid="0">
      <p:cViewPr>
        <p:scale>
          <a:sx n="60" d="100"/>
          <a:sy n="60" d="100"/>
        </p:scale>
        <p:origin x="-1164" y="-3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15518/200418627.55/0_117448_5f688367_orig.png" TargetMode="External"/><Relationship Id="rId2" Type="http://schemas.openxmlformats.org/officeDocument/2006/relationships/hyperlink" Target="https://img-fotki.yandex.ru/get/15553/200418627.54/0_117430_99fa546d_orig.png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mobilmusic.ru/wallpaper.php?id=677915" TargetMode="External"/><Relationship Id="rId4" Type="http://schemas.openxmlformats.org/officeDocument/2006/relationships/hyperlink" Target="http://s2.pic4you.ru/allimage/y2013/06-20/24687/3557782.png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160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B91049-FB6F-4A29-ACC3-295A5AC90D5D}" type="datetimeFigureOut">
              <a:rPr lang="ru-RU"/>
              <a:pPr>
                <a:defRPr/>
              </a:pPr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5174F1AF-748C-4B18-A2A2-DD0081BBA4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/>
          <p:cNvSpPr>
            <a:spLocks noChangeArrowheads="1"/>
          </p:cNvSpPr>
          <p:nvPr/>
        </p:nvSpPr>
        <p:spPr bwMode="auto">
          <a:xfrm>
            <a:off x="1016000" y="1700213"/>
            <a:ext cx="945673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 eaLnBrk="1" hangingPunct="1">
              <a:lnSpc>
                <a:spcPct val="150000"/>
              </a:lnSpc>
              <a:buFont typeface="Arial" charset="0"/>
              <a:buAutoNum type="arabicParenR"/>
              <a:tabLst>
                <a:tab pos="228600" algn="l"/>
              </a:tabLst>
            </a:pPr>
            <a:r>
              <a:rPr lang="ru-RU">
                <a:ea typeface="Calibri" pitchFamily="34" charset="0"/>
                <a:cs typeface="Times New Roman" pitchFamily="18" charset="0"/>
              </a:rPr>
              <a:t>Вечный огонь 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https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://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img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-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fotki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yandex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ru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/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get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/15553/200418627.54/0_117430_99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fa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546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d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_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orig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png</a:t>
            </a:r>
            <a:endParaRPr lang="ru-RU">
              <a:ea typeface="Calibri" pitchFamily="34" charset="0"/>
              <a:cs typeface="Times New Roman" pitchFamily="18" charset="0"/>
            </a:endParaRPr>
          </a:p>
          <a:p>
            <a:pPr marL="342900" indent="-342900" algn="just" eaLnBrk="1" hangingPunct="1">
              <a:lnSpc>
                <a:spcPct val="150000"/>
              </a:lnSpc>
              <a:buFont typeface="Arial" charset="0"/>
              <a:buAutoNum type="arabicParenR"/>
              <a:tabLst>
                <a:tab pos="228600" algn="l"/>
              </a:tabLst>
            </a:pPr>
            <a:r>
              <a:rPr lang="ru-RU">
                <a:ea typeface="Calibri" pitchFamily="34" charset="0"/>
                <a:cs typeface="Times New Roman" pitchFamily="18" charset="0"/>
              </a:rPr>
              <a:t>Орден Великой Отечественной войны на георгиевской ленте 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https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://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img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-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fotki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.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yandex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.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ru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/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get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/15518/200418627.55/0_117448_5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f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688367_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orig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.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png</a:t>
            </a:r>
            <a:endParaRPr lang="ru-RU" u="sng">
              <a:solidFill>
                <a:srgbClr val="0000FF"/>
              </a:solidFill>
              <a:ea typeface="Calibri" pitchFamily="34" charset="0"/>
              <a:cs typeface="Times New Roman" pitchFamily="18" charset="0"/>
            </a:endParaRPr>
          </a:p>
          <a:p>
            <a:pPr marL="342900" indent="-342900" algn="just" eaLnBrk="1" hangingPunct="1">
              <a:lnSpc>
                <a:spcPct val="150000"/>
              </a:lnSpc>
              <a:buFont typeface="Arial" charset="0"/>
              <a:buAutoNum type="arabicParenR"/>
              <a:tabLst>
                <a:tab pos="228600" algn="l"/>
              </a:tabLst>
            </a:pPr>
            <a:r>
              <a:rPr lang="ru-RU">
                <a:ea typeface="Calibri" pitchFamily="34" charset="0"/>
                <a:cs typeface="Calibri" pitchFamily="34" charset="0"/>
              </a:rPr>
              <a:t>Гвоздики с георгиевской лентой 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http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://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s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2.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pic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4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you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.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ru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/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allimage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/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y</a:t>
            </a:r>
            <a:r>
              <a:rPr lang="ru-RU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2013/06-20/24687/3557782.</a:t>
            </a:r>
            <a:r>
              <a:rPr lang="en-US" u="sng">
                <a:solidFill>
                  <a:srgbClr val="0000FF"/>
                </a:solidFill>
                <a:ea typeface="Calibri" pitchFamily="34" charset="0"/>
                <a:cs typeface="Calibri" pitchFamily="34" charset="0"/>
                <a:hlinkClick r:id="rId4"/>
              </a:rPr>
              <a:t>png</a:t>
            </a:r>
            <a:endParaRPr lang="ru-RU" u="sng">
              <a:solidFill>
                <a:srgbClr val="0000FF"/>
              </a:solidFill>
              <a:ea typeface="Calibri" pitchFamily="34" charset="0"/>
              <a:cs typeface="Calibri" pitchFamily="34" charset="0"/>
            </a:endParaRPr>
          </a:p>
          <a:p>
            <a:pPr marL="342900" indent="-342900" algn="just" eaLnBrk="1" hangingPunct="1">
              <a:lnSpc>
                <a:spcPct val="150000"/>
              </a:lnSpc>
              <a:buFont typeface="Arial" charset="0"/>
              <a:buAutoNum type="arabicParenR"/>
              <a:tabLst>
                <a:tab pos="228600" algn="l"/>
              </a:tabLst>
            </a:pPr>
            <a:r>
              <a:rPr lang="ru-RU"/>
              <a:t>Фон </a:t>
            </a:r>
            <a:r>
              <a:rPr lang="en-US">
                <a:hlinkClick r:id="rId5"/>
              </a:rPr>
              <a:t>http://www.mobilmusic.ru/wallpaper.php?id=677915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pic>
        <p:nvPicPr>
          <p:cNvPr id="1028" name="Рисунок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9525" y="274638"/>
            <a:ext cx="4562475" cy="645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Рисунок 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039225" y="4427538"/>
            <a:ext cx="3087688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692" y="6522312"/>
            <a:ext cx="654510" cy="204349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</p:pic>
      <p:pic>
        <p:nvPicPr>
          <p:cNvPr id="1031" name="Рисунок 7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280650" y="274638"/>
            <a:ext cx="1301750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15518/200418627.55/0_117448_5f688367_orig.png" TargetMode="External"/><Relationship Id="rId2" Type="http://schemas.openxmlformats.org/officeDocument/2006/relationships/hyperlink" Target="https://img-fotki.yandex.ru/get/15553/200418627.54/0_117430_99fa546d_orig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obilmusic.ru/wallpaper.php?id=677915" TargetMode="External"/><Relationship Id="rId4" Type="http://schemas.openxmlformats.org/officeDocument/2006/relationships/hyperlink" Target="http://s2.pic4you.ru/allimage/y2013/06-20/24687/3557782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" y="819807"/>
            <a:ext cx="7267902" cy="94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МБОУ «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Бирюлинская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средняя общеобразовательная школа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Высокогорского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муниципального района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Республики Татарстан»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5486400" y="5202621"/>
            <a:ext cx="6274676" cy="124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Работу выполнил: 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ученик 4-а класса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Антонов Александр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Руководитель: 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Н.С.Вафина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5707116" y="677917"/>
            <a:ext cx="5570483" cy="5738649"/>
          </a:xfrm>
        </p:spPr>
        <p:txBody>
          <a:bodyPr/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Кирин Пётр Михайлович</a:t>
            </a:r>
            <a:r>
              <a:rPr lang="ru-RU" sz="6000" dirty="0" smtClean="0">
                <a:solidFill>
                  <a:srgbClr val="C00000"/>
                </a:solidFill>
              </a:rPr>
              <a:t/>
            </a:r>
            <a:br>
              <a:rPr lang="ru-RU" sz="6000" dirty="0" smtClean="0">
                <a:solidFill>
                  <a:srgbClr val="C00000"/>
                </a:solidFill>
              </a:rPr>
            </a:br>
            <a:r>
              <a:rPr lang="ru-RU" sz="6000" b="1" dirty="0" smtClean="0">
                <a:solidFill>
                  <a:srgbClr val="C00000"/>
                </a:solidFill>
              </a:rPr>
              <a:t>1914 – 2002 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409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3945" y="551794"/>
            <a:ext cx="4403834" cy="4610155"/>
          </a:xfrm>
        </p:spPr>
        <p:txBody>
          <a:bodyPr/>
          <a:lstStyle/>
          <a:p>
            <a:endParaRPr lang="ru-RU" dirty="0" smtClean="0">
              <a:solidFill>
                <a:srgbClr val="860B0D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718441" y="268013"/>
            <a:ext cx="3909848" cy="5044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677917" y="220718"/>
            <a:ext cx="9521771" cy="178150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Мой прадедушка – ветеран Великой Отечественной войны.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9448" y="1513490"/>
            <a:ext cx="9653752" cy="412531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Родился  </a:t>
            </a:r>
            <a:r>
              <a:rPr lang="ru-RU" sz="36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3 июля 1914 года</a:t>
            </a:r>
            <a:r>
              <a:rPr lang="ru-RU" sz="36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.</a:t>
            </a:r>
          </a:p>
          <a:p>
            <a:r>
              <a:rPr lang="ru-RU" sz="36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По воспоминаниям родных: он  был человеком добрым, справедливым, всегда отстаивал правду. Никогда не отказывал в помощи. От своих родителей унаследовал такие качества, как  трудолюбие, твердость характера.</a:t>
            </a:r>
            <a:r>
              <a:rPr lang="ru-RU" sz="36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 </a:t>
            </a:r>
            <a:endParaRPr lang="ru-RU" sz="3600" b="1" dirty="0" smtClean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endParaRPr lang="ru-RU" sz="3600" b="1" dirty="0" smtClean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346842"/>
            <a:ext cx="10972800" cy="577932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Годы службы моего прадедушки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 с 20 октября 1937 по 10 декабря 1939 года</a:t>
            </a:r>
          </a:p>
          <a:p>
            <a:pPr>
              <a:buNone/>
            </a:pPr>
            <a:r>
              <a:rPr lang="ru-RU" dirty="0" smtClean="0"/>
              <a:t> и с  22 июня1941 по 27 февраля1959 </a:t>
            </a:r>
            <a:r>
              <a:rPr lang="ru-RU" b="1" dirty="0" smtClean="0"/>
              <a:t>       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Место </a:t>
            </a:r>
            <a:r>
              <a:rPr lang="ru-RU" dirty="0" smtClean="0"/>
              <a:t>призыва: </a:t>
            </a:r>
            <a:r>
              <a:rPr lang="ru-RU" dirty="0" err="1" smtClean="0"/>
              <a:t>Пильненский</a:t>
            </a:r>
            <a:r>
              <a:rPr lang="ru-RU" dirty="0" smtClean="0"/>
              <a:t> РВК, Горьковская область, </a:t>
            </a:r>
            <a:r>
              <a:rPr lang="ru-RU" dirty="0" err="1" smtClean="0"/>
              <a:t>Пильненский</a:t>
            </a:r>
            <a:r>
              <a:rPr lang="ru-RU" dirty="0" smtClean="0"/>
              <a:t> </a:t>
            </a:r>
            <a:r>
              <a:rPr lang="ru-RU" dirty="0" smtClean="0"/>
              <a:t>район</a:t>
            </a:r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самом начале службы имел звание старшина, а потом и гвардии лейтенант </a:t>
            </a:r>
            <a:r>
              <a:rPr lang="ru-RU" dirty="0" err="1" smtClean="0"/>
              <a:t>мед.службы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Ордена и медали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292772"/>
            <a:ext cx="10972800" cy="4833391"/>
          </a:xfrm>
        </p:spPr>
        <p:txBody>
          <a:bodyPr/>
          <a:lstStyle/>
          <a:p>
            <a:pPr>
              <a:buNone/>
            </a:pPr>
            <a:r>
              <a:rPr lang="ru-RU" sz="4400" dirty="0" smtClean="0"/>
              <a:t>        За </a:t>
            </a:r>
            <a:r>
              <a:rPr lang="ru-RU" sz="4400" dirty="0" smtClean="0"/>
              <a:t>проявленное мужество и героизм  Пётр Михайлович  награжден Медалями  «За боевые заслуги», «За отвагу», «</a:t>
            </a:r>
            <a:r>
              <a:rPr lang="ru-RU" sz="4400" dirty="0" smtClean="0"/>
              <a:t>Орденом </a:t>
            </a:r>
            <a:r>
              <a:rPr lang="ru-RU" sz="4400" dirty="0" smtClean="0"/>
              <a:t>красной звезды»,  «</a:t>
            </a:r>
            <a:r>
              <a:rPr lang="ru-RU" sz="4400" dirty="0" smtClean="0"/>
              <a:t>Орденом </a:t>
            </a:r>
            <a:r>
              <a:rPr lang="ru-RU" sz="4400" dirty="0" smtClean="0"/>
              <a:t>Отечественной войны </a:t>
            </a:r>
            <a:r>
              <a:rPr lang="en-US" sz="4400" dirty="0" smtClean="0"/>
              <a:t>I</a:t>
            </a:r>
            <a:r>
              <a:rPr lang="ru-RU" sz="4400" dirty="0" smtClean="0"/>
              <a:t> степени»,  юбилейными медалями.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346841"/>
            <a:ext cx="9412014" cy="4966137"/>
          </a:xfrm>
        </p:spPr>
        <p:txBody>
          <a:bodyPr/>
          <a:lstStyle/>
          <a:p>
            <a:r>
              <a:rPr lang="ru-RU" sz="6000" dirty="0" smtClean="0"/>
              <a:t> Сайт </a:t>
            </a:r>
            <a:br>
              <a:rPr lang="ru-RU" sz="6000" dirty="0" smtClean="0"/>
            </a:br>
            <a:r>
              <a:rPr lang="ru-RU" sz="6000" dirty="0" smtClean="0"/>
              <a:t>«</a:t>
            </a:r>
            <a:r>
              <a:rPr lang="ru-RU" sz="6000" dirty="0" smtClean="0"/>
              <a:t>Подвиг </a:t>
            </a:r>
            <a:r>
              <a:rPr lang="ru-RU" sz="6000" dirty="0" smtClean="0"/>
              <a:t>Народа» </a:t>
            </a:r>
            <a:br>
              <a:rPr lang="ru-RU" sz="6000" dirty="0" smtClean="0"/>
            </a:br>
            <a:r>
              <a:rPr lang="ru-RU" sz="6000" dirty="0" smtClean="0"/>
              <a:t>о Великой </a:t>
            </a:r>
            <a:r>
              <a:rPr lang="ru-RU" sz="6000" dirty="0" smtClean="0"/>
              <a:t>Отечественной войне – электронный банк </a:t>
            </a:r>
            <a:r>
              <a:rPr lang="ru-RU" sz="6000" dirty="0" smtClean="0"/>
              <a:t>документов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469117" cy="1491100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rgbClr val="C00000"/>
                </a:solidFill>
              </a:rPr>
              <a:t>Медаль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ru-RU" b="1" dirty="0" smtClean="0">
                <a:solidFill>
                  <a:srgbClr val="C00000"/>
                </a:solidFill>
              </a:rPr>
              <a:t>За боевые заслуги</a:t>
            </a:r>
            <a:r>
              <a:rPr lang="ru-RU" b="1" dirty="0" smtClean="0">
                <a:solidFill>
                  <a:srgbClr val="C00000"/>
                </a:solidFill>
              </a:rPr>
              <a:t>»</a:t>
            </a: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Звание: старшина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Место службы: 86 </a:t>
            </a:r>
            <a:r>
              <a:rPr lang="ru-RU" dirty="0" err="1" smtClean="0"/>
              <a:t>сп</a:t>
            </a:r>
            <a:r>
              <a:rPr lang="ru-RU" dirty="0" smtClean="0"/>
              <a:t> 180 </a:t>
            </a:r>
            <a:r>
              <a:rPr lang="ru-RU" dirty="0" err="1" smtClean="0"/>
              <a:t>сд</a:t>
            </a:r>
            <a:r>
              <a:rPr lang="ru-RU" dirty="0" smtClean="0"/>
              <a:t> СЗФ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  <a:r>
              <a:rPr lang="ru-RU" dirty="0" smtClean="0"/>
              <a:t>№ </a:t>
            </a:r>
            <a:r>
              <a:rPr lang="ru-RU" dirty="0" smtClean="0"/>
              <a:t>записи: 10436532</a:t>
            </a:r>
            <a:endParaRPr lang="ru-RU" dirty="0"/>
          </a:p>
        </p:txBody>
      </p:sp>
      <p:pic>
        <p:nvPicPr>
          <p:cNvPr id="1026" name="Рисунок 33" descr="http://podvignaroda.ru/img/awards/new/Medal_Za_Boevye_zaslug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2076" y="331076"/>
            <a:ext cx="3190555" cy="5186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Рисунок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739" y="236482"/>
            <a:ext cx="11406075" cy="4603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14854"/>
            <a:ext cx="5097517" cy="802783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Медаль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ru-RU" b="1" dirty="0" smtClean="0">
                <a:solidFill>
                  <a:srgbClr val="C00000"/>
                </a:solidFill>
              </a:rPr>
              <a:t>За отвагу</a:t>
            </a:r>
            <a:r>
              <a:rPr lang="ru-RU" b="1" dirty="0" smtClean="0">
                <a:solidFill>
                  <a:srgbClr val="C00000"/>
                </a:solidFill>
              </a:rPr>
              <a:t>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Звание: </a:t>
            </a:r>
            <a:r>
              <a:rPr lang="ru-RU" dirty="0" err="1" smtClean="0"/>
              <a:t>гв</a:t>
            </a:r>
            <a:r>
              <a:rPr lang="ru-RU" dirty="0" smtClean="0"/>
              <a:t>. лейтенант </a:t>
            </a:r>
            <a:r>
              <a:rPr lang="ru-RU" dirty="0" err="1" smtClean="0"/>
              <a:t>медслужбы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РККА с 06.1941 года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Место </a:t>
            </a:r>
            <a:r>
              <a:rPr lang="ru-RU" dirty="0" smtClean="0"/>
              <a:t>службы: 28 </a:t>
            </a:r>
            <a:r>
              <a:rPr lang="ru-RU" dirty="0" err="1" smtClean="0"/>
              <a:t>гв</a:t>
            </a:r>
            <a:r>
              <a:rPr lang="ru-RU" dirty="0" smtClean="0"/>
              <a:t>. </a:t>
            </a:r>
            <a:r>
              <a:rPr lang="ru-RU" dirty="0" err="1" smtClean="0"/>
              <a:t>сд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№ </a:t>
            </a:r>
            <a:r>
              <a:rPr lang="ru-RU" dirty="0" smtClean="0"/>
              <a:t>записи: 31071523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Рисунок 34" descr="http://podvignaroda.ru/img/awards/new/Medal_Za_Otvag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9531" y="331077"/>
            <a:ext cx="3282950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30620"/>
            <a:ext cx="4955628" cy="787017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rgbClr val="C00000"/>
                </a:solidFill>
              </a:rPr>
              <a:t>Орден Красной </a:t>
            </a:r>
            <a:r>
              <a:rPr lang="ru-RU" b="1" dirty="0" smtClean="0">
                <a:solidFill>
                  <a:srgbClr val="C00000"/>
                </a:solidFill>
              </a:rPr>
              <a:t>Звезды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Звание</a:t>
            </a:r>
            <a:r>
              <a:rPr lang="ru-RU" dirty="0" smtClean="0"/>
              <a:t>: </a:t>
            </a:r>
            <a:r>
              <a:rPr lang="ru-RU" dirty="0" err="1" smtClean="0"/>
              <a:t>гв</a:t>
            </a:r>
            <a:r>
              <a:rPr lang="ru-RU" dirty="0" smtClean="0"/>
              <a:t>. </a:t>
            </a:r>
            <a:r>
              <a:rPr lang="ru-RU" dirty="0" smtClean="0"/>
              <a:t>Лейтенант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медслужбы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№ записи: 34077996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5423338" y="409904"/>
          <a:ext cx="4876800" cy="4629150"/>
        </p:xfrm>
        <a:graphic>
          <a:graphicData uri="http://schemas.openxmlformats.org/presentationml/2006/ole">
            <p:oleObj spid="_x0000_s4097" name="Точечный рисунок" r:id="rId3" imgW="4095238" imgH="4095238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Рисунок 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995" y="0"/>
            <a:ext cx="9254358" cy="562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Орден Отечественной </a:t>
            </a:r>
            <a:r>
              <a:rPr lang="ru-RU" b="1" dirty="0" smtClean="0">
                <a:solidFill>
                  <a:srgbClr val="C00000"/>
                </a:solidFill>
              </a:rPr>
              <a:t>войны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I  степени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№ наградного документа: 195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Дата наградного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документа: 23.12.1985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Номер записи: 1523047454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7410" name="Рисунок 40" descr="http://podvignaroda.ru/img/awards/new/Orden_Otechestvennoj_vojny_1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7193" y="1261241"/>
            <a:ext cx="4467457" cy="490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36028"/>
            <a:ext cx="9716814" cy="88161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Медаль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>«За победу над Германией в Великой Отечественной </a:t>
            </a:r>
            <a:r>
              <a:rPr lang="ru-RU" sz="4000" b="1" dirty="0" smtClean="0">
                <a:solidFill>
                  <a:srgbClr val="C00000"/>
                </a:solidFill>
              </a:rPr>
              <a:t>войне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>1941–1945 гг.»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Звание</a:t>
            </a:r>
            <a:r>
              <a:rPr lang="ru-RU" dirty="0" smtClean="0"/>
              <a:t>: лейтенант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Место </a:t>
            </a:r>
            <a:r>
              <a:rPr lang="ru-RU" dirty="0" smtClean="0"/>
              <a:t>службы: </a:t>
            </a:r>
            <a:r>
              <a:rPr lang="ru-RU" dirty="0" err="1" smtClean="0"/>
              <a:t>уч</a:t>
            </a:r>
            <a:r>
              <a:rPr lang="ru-RU" dirty="0" smtClean="0"/>
              <a:t>. полк резерва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№ записи: 1535707865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8434" name="Рисунок 38" descr="http://podvignaroda.ru/img/awards/new/Medal_Za_pobedu_nad_Germanie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2855" y="1496727"/>
            <a:ext cx="2538248" cy="4384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45020"/>
            <a:ext cx="9764110" cy="3862551"/>
          </a:xfrm>
        </p:spPr>
        <p:txBody>
          <a:bodyPr/>
          <a:lstStyle/>
          <a:p>
            <a:r>
              <a:rPr lang="ru-RU" dirty="0" smtClean="0"/>
              <a:t>После окончания Великой Отечественной войны, мой прадедушка ещё долгое время служил Родине, ведь он был медиком, а в послевоенное время профессия медицинского работника была в почёте.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2248"/>
            <a:ext cx="9811407" cy="1165390"/>
          </a:xfrm>
        </p:spPr>
        <p:txBody>
          <a:bodyPr/>
          <a:lstStyle/>
          <a:p>
            <a:r>
              <a:rPr lang="ru-RU" sz="3200" dirty="0" smtClean="0"/>
              <a:t>Я часто   вспоминаю про прадедушку, хотя сам его не помню, мое сердце </a:t>
            </a:r>
            <a:r>
              <a:rPr lang="ru-RU" sz="3200" dirty="0" smtClean="0"/>
              <a:t>наполняет гордость </a:t>
            </a:r>
            <a:r>
              <a:rPr lang="ru-RU" sz="3200" dirty="0" smtClean="0"/>
              <a:t>и счастье, что я правнук  </a:t>
            </a:r>
            <a:r>
              <a:rPr lang="ru-RU" sz="3200" dirty="0" smtClean="0"/>
              <a:t>Героя</a:t>
            </a:r>
            <a:r>
              <a:rPr lang="ru-RU" sz="3200" dirty="0" smtClean="0"/>
              <a:t>.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6193" y="1600762"/>
            <a:ext cx="8576441" cy="52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Источники</a:t>
            </a: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ct val="0"/>
              </a:spcBef>
              <a:buFontTx/>
              <a:buAutoNum type="arabicParenR"/>
              <a:tabLst>
                <a:tab pos="228600" algn="l"/>
              </a:tabLst>
            </a:pPr>
            <a:r>
              <a:rPr lang="ru-RU" sz="1800" smtClean="0">
                <a:ea typeface="Calibri" pitchFamily="34" charset="0"/>
                <a:cs typeface="Times New Roman" pitchFamily="18" charset="0"/>
              </a:rPr>
              <a:t>Вечный огонь 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https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://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img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-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fotki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yandex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ru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/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get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/15553/200418627.54/0_117430_99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fa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546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d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_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orig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2"/>
              </a:rPr>
              <a:t>png</a:t>
            </a:r>
            <a:endParaRPr lang="ru-RU" sz="1800" smtClean="0"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AutoNum type="arabicParenR"/>
              <a:tabLst>
                <a:tab pos="228600" algn="l"/>
              </a:tabLst>
            </a:pPr>
            <a:r>
              <a:rPr lang="ru-RU" sz="1800" smtClean="0">
                <a:ea typeface="Calibri" pitchFamily="34" charset="0"/>
                <a:cs typeface="Times New Roman" pitchFamily="18" charset="0"/>
              </a:rPr>
              <a:t>Орден Великой Отечественной войны на георгиевской ленте 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https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://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img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-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fotki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.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yandex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.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ru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/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get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/15518/200418627.55/0_117448_5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f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688367_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orig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.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3"/>
              </a:rPr>
              <a:t>png</a:t>
            </a:r>
            <a:endParaRPr lang="ru-RU" sz="1800" u="sng" smtClean="0">
              <a:solidFill>
                <a:srgbClr val="0000FF"/>
              </a:solidFill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AutoNum type="arabicParenR"/>
              <a:tabLst>
                <a:tab pos="228600" algn="l"/>
              </a:tabLst>
            </a:pPr>
            <a:r>
              <a:rPr lang="ru-RU" sz="1800" smtClean="0">
                <a:ea typeface="Calibri" pitchFamily="34" charset="0"/>
                <a:cs typeface="Times New Roman" pitchFamily="18" charset="0"/>
              </a:rPr>
              <a:t>Гвоздики с георгиевской лентой 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http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://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s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2.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pic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4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you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.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ru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/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allimage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/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y</a:t>
            </a:r>
            <a:r>
              <a:rPr lang="ru-RU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2013/06-20/24687/3557782.</a:t>
            </a:r>
            <a:r>
              <a:rPr lang="en-US" sz="1800" u="sng" smtClean="0">
                <a:solidFill>
                  <a:srgbClr val="0000FF"/>
                </a:solidFill>
                <a:ea typeface="Calibri" pitchFamily="34" charset="0"/>
                <a:cs typeface="Times New Roman" pitchFamily="18" charset="0"/>
                <a:hlinkClick r:id="rId4"/>
              </a:rPr>
              <a:t>png</a:t>
            </a:r>
            <a:endParaRPr lang="ru-RU" sz="1800" u="sng" smtClean="0">
              <a:solidFill>
                <a:srgbClr val="0000FF"/>
              </a:solidFill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AutoNum type="arabicParenR"/>
              <a:tabLst>
                <a:tab pos="228600" algn="l"/>
              </a:tabLst>
            </a:pPr>
            <a:r>
              <a:rPr lang="ru-RU" sz="1800" smtClean="0">
                <a:ea typeface="Calibri" pitchFamily="34" charset="0"/>
                <a:cs typeface="Times New Roman" pitchFamily="18" charset="0"/>
              </a:rPr>
              <a:t>Фон </a:t>
            </a:r>
            <a:r>
              <a:rPr lang="en-US" sz="1800" smtClean="0">
                <a:ea typeface="Calibri" pitchFamily="34" charset="0"/>
                <a:cs typeface="Times New Roman" pitchFamily="18" charset="0"/>
                <a:hlinkClick r:id="rId5"/>
              </a:rPr>
              <a:t>http://www.mobilmusic.ru/wallpaper.php?id=677915</a:t>
            </a:r>
            <a:endParaRPr lang="ru-RU" sz="1800" smtClean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«9 мая» 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Шаблон презентации «9 мая» 3 [Режим совместимости]" id="{B8147AC6-42E2-45EF-8959-C06E7577DD4A}" vid="{DAFB76DF-F3E8-4E47-913B-4A06BFF3552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«9 мая» 3</Template>
  <TotalTime>61</TotalTime>
  <Words>302</Words>
  <Application>Microsoft Office PowerPoint</Application>
  <PresentationFormat>Произвольный</PresentationFormat>
  <Paragraphs>56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Шаблон презентации «9 мая» 3</vt:lpstr>
      <vt:lpstr>Изображение Paintbrush</vt:lpstr>
      <vt:lpstr>Слайд 1</vt:lpstr>
      <vt:lpstr>Кирин Пётр Михайлович 1914 – 2002 </vt:lpstr>
      <vt:lpstr>Мой прадедушка – ветеран Великой Отечественной войны. </vt:lpstr>
      <vt:lpstr>Слайд 4</vt:lpstr>
      <vt:lpstr>Ордена и медали</vt:lpstr>
      <vt:lpstr> Сайт  «Подвиг Народа»  о Великой Отечественной войне – электронный банк документов</vt:lpstr>
      <vt:lpstr>Медаль  «За боевые заслуги»  </vt:lpstr>
      <vt:lpstr>Слайд 8</vt:lpstr>
      <vt:lpstr>Медаль  «За отвагу»  </vt:lpstr>
      <vt:lpstr>Орден Красной Звезды </vt:lpstr>
      <vt:lpstr>Слайд 11</vt:lpstr>
      <vt:lpstr>Орден Отечественной войны  I  степени</vt:lpstr>
      <vt:lpstr>Медаль «За победу над Германией в Великой Отечественной войне  1941–1945 гг.»</vt:lpstr>
      <vt:lpstr>После окончания Великой Отечественной войны, мой прадедушка ещё долгое время служил Родине, ведь он был медиком, а в послевоенное время профессия медицинского работника была в почёте.     </vt:lpstr>
      <vt:lpstr>Я часто   вспоминаю про прадедушку, хотя сам его не помню, мое сердце наполняет гордость и счастье, что я правнук  Героя.</vt:lpstr>
      <vt:lpstr>Источники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«9 мая»</dc:title>
  <dc:creator>user</dc:creator>
  <cp:lastModifiedBy>user</cp:lastModifiedBy>
  <cp:revision>10</cp:revision>
  <dcterms:created xsi:type="dcterms:W3CDTF">2020-01-28T09:33:32Z</dcterms:created>
  <dcterms:modified xsi:type="dcterms:W3CDTF">2020-01-28T10:36:09Z</dcterms:modified>
</cp:coreProperties>
</file>